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07.09.2016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5" Type="http://schemas.openxmlformats.org/officeDocument/2006/relationships/image" Target="../media/image19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Российской Федерации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9" y="1600200"/>
            <a:ext cx="8104062" cy="4525963"/>
          </a:xfrm>
        </p:spPr>
      </p:pic>
    </p:spTree>
    <p:extLst>
      <p:ext uri="{BB962C8B-B14F-4D97-AF65-F5344CB8AC3E}">
        <p14:creationId xmlns:p14="http://schemas.microsoft.com/office/powerpoint/2010/main" val="260519112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Флаг России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84" y="1600200"/>
            <a:ext cx="5861632" cy="4525963"/>
          </a:xfrm>
        </p:spPr>
      </p:pic>
    </p:spTree>
    <p:extLst>
      <p:ext uri="{BB962C8B-B14F-4D97-AF65-F5344CB8AC3E}">
        <p14:creationId xmlns:p14="http://schemas.microsoft.com/office/powerpoint/2010/main" val="2361438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конспекты ОРКС\karta-ross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17"/>
            <a:ext cx="9143999" cy="665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" y="260648"/>
            <a:ext cx="4383148" cy="3384376"/>
          </a:xfrm>
        </p:spPr>
      </p:pic>
      <p:pic>
        <p:nvPicPr>
          <p:cNvPr id="4098" name="Picture 2" descr="H:\конспекты ОРКС\герб Росси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207" y="3645024"/>
            <a:ext cx="5182792" cy="291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Гимн Росси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3539.70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97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/>
          <a:lstStyle/>
          <a:p>
            <a:r>
              <a:rPr lang="ru-RU" dirty="0" smtClean="0"/>
              <a:t>Георгий Жуков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76" y="1600200"/>
            <a:ext cx="6204517" cy="47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5650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7" y="116632"/>
            <a:ext cx="8904989" cy="6678742"/>
          </a:xfrm>
        </p:spPr>
      </p:pic>
    </p:spTree>
    <p:extLst>
      <p:ext uri="{BB962C8B-B14F-4D97-AF65-F5344CB8AC3E}">
        <p14:creationId xmlns:p14="http://schemas.microsoft.com/office/powerpoint/2010/main" val="327079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Русские поэты и писатели</a:t>
            </a:r>
            <a:endParaRPr lang="ru-RU" dirty="0"/>
          </a:p>
        </p:txBody>
      </p:sp>
      <p:pic>
        <p:nvPicPr>
          <p:cNvPr id="1026" name="Picture 2" descr="H:\конспекты ОРКС\Пушки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888432" cy="2852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конспекты ОРКС\С. Марша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59275"/>
            <a:ext cx="2667652" cy="3398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конспекты ОРКС\К Паустовск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75275"/>
            <a:ext cx="2684537" cy="359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конспекты ОРКС\Есени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71565"/>
            <a:ext cx="2301454" cy="3398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6794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Русские художники</a:t>
            </a:r>
            <a:endParaRPr lang="ru-RU" dirty="0"/>
          </a:p>
        </p:txBody>
      </p:sp>
      <p:pic>
        <p:nvPicPr>
          <p:cNvPr id="2050" name="Picture 2" descr="H:\конспекты ОРКС\И. Репи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2645727" cy="3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конспекты ОРКС\Стрекоза Репи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565775" cy="51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073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Русские художники</a:t>
            </a:r>
            <a:endParaRPr lang="ru-RU" dirty="0"/>
          </a:p>
        </p:txBody>
      </p:sp>
      <p:pic>
        <p:nvPicPr>
          <p:cNvPr id="1026" name="Picture 2" descr="H:\конспекты ОРКС\И Шишки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5" y="1052736"/>
            <a:ext cx="354160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конспекты ОРКС\Утро в сосновом лесу Шишки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88763"/>
            <a:ext cx="5220072" cy="2740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3128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Русские художники</a:t>
            </a:r>
            <a:endParaRPr lang="ru-RU" dirty="0"/>
          </a:p>
        </p:txBody>
      </p:sp>
      <p:pic>
        <p:nvPicPr>
          <p:cNvPr id="2050" name="Picture 2" descr="H:\конспекты ОРКС\Саврасов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632884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конспекты ОРКС\Оттепель Саврас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1336"/>
            <a:ext cx="4499992" cy="4499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04990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Русские композиторы</a:t>
            </a:r>
            <a:endParaRPr lang="ru-RU" dirty="0"/>
          </a:p>
        </p:txBody>
      </p:sp>
      <p:pic>
        <p:nvPicPr>
          <p:cNvPr id="3074" name="Picture 2" descr="H:\конспекты ОРКС\П. Чайковский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6067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конспекты ОРКС\М. Глин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4775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конспекты ОРКС\Мусоргск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70" y="3432408"/>
            <a:ext cx="3573901" cy="325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3216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/>
              </a:rPr>
              <a:t>Род – древний бог славян</a:t>
            </a:r>
            <a:endParaRPr lang="ru-RU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 descr="C:\Documents and Settings\1\Рабочий стол\род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602342" cy="513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429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Народы России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839935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Герб России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4" y="1600200"/>
            <a:ext cx="8050131" cy="4525963"/>
          </a:xfrm>
        </p:spPr>
      </p:pic>
    </p:spTree>
    <p:extLst>
      <p:ext uri="{BB962C8B-B14F-4D97-AF65-F5344CB8AC3E}">
        <p14:creationId xmlns:p14="http://schemas.microsoft.com/office/powerpoint/2010/main" val="215452532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45</TotalTime>
  <Words>28</Words>
  <Application>Microsoft Office PowerPoint</Application>
  <PresentationFormat>Экран (4:3)</PresentationFormat>
  <Paragraphs>11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Исполнительная</vt:lpstr>
      <vt:lpstr>Карта Российской Федерации</vt:lpstr>
      <vt:lpstr>Русские поэты и писатели</vt:lpstr>
      <vt:lpstr>Русские художники</vt:lpstr>
      <vt:lpstr>Русские художники</vt:lpstr>
      <vt:lpstr>Русские художники</vt:lpstr>
      <vt:lpstr>Русские композиторы</vt:lpstr>
      <vt:lpstr>Род – древний бог славян</vt:lpstr>
      <vt:lpstr>Народы России</vt:lpstr>
      <vt:lpstr>Герб России</vt:lpstr>
      <vt:lpstr>Флаг России</vt:lpstr>
      <vt:lpstr>Презентация PowerPoint</vt:lpstr>
      <vt:lpstr>Георгий Жуков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Карта Российской Федерации</dc:title>
  <dc:creator>Андрей</dc:creator>
  <cp:lastModifiedBy>300</cp:lastModifiedBy>
  <cp:revision>13</cp:revision>
  <dcterms:created xsi:type="dcterms:W3CDTF">2015-09-06T10:40:10Z</dcterms:created>
  <dcterms:modified xsi:type="dcterms:W3CDTF">2016-09-07T03:34:22Z</dcterms:modified>
</cp:coreProperties>
</file>